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фото\126 фоны для презентаций\шаблоны\темы для PowerPoint\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7" name="Picture 3" descr="D:\документы\профсоюз\Анна Д и Людмила Н\PICT026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857364"/>
            <a:ext cx="3268353" cy="435800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0" y="0"/>
            <a:ext cx="9144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00FF"/>
                </a:solidFill>
                <a:latin typeface="Monotype Corsiva" pitchFamily="66" charset="0"/>
              </a:rPr>
              <a:t>Учитель начальных классов и математики </a:t>
            </a:r>
          </a:p>
          <a:p>
            <a:pPr algn="ctr"/>
            <a:r>
              <a:rPr lang="ru-RU" sz="3600" b="1" i="1" dirty="0" smtClean="0">
                <a:solidFill>
                  <a:srgbClr val="0000FF"/>
                </a:solidFill>
                <a:latin typeface="Monotype Corsiva" pitchFamily="66" charset="0"/>
              </a:rPr>
              <a:t>Зареченской средней школы </a:t>
            </a:r>
          </a:p>
          <a:p>
            <a:pPr algn="ctr"/>
            <a:r>
              <a:rPr lang="ru-RU" sz="4000" b="1" i="1" dirty="0" smtClean="0">
                <a:solidFill>
                  <a:srgbClr val="0000FF"/>
                </a:solidFill>
                <a:latin typeface="Monotype Corsiva" pitchFamily="66" charset="0"/>
              </a:rPr>
              <a:t>Хоменко Людмила Николаевна</a:t>
            </a:r>
          </a:p>
          <a:p>
            <a:r>
              <a:rPr lang="ru-RU" b="1" dirty="0" smtClean="0">
                <a:solidFill>
                  <a:srgbClr val="0000FF"/>
                </a:solidFill>
                <a:latin typeface="Monotype Corsiva" pitchFamily="66" charset="0"/>
              </a:rPr>
              <a:t>  </a:t>
            </a:r>
            <a:endParaRPr lang="ru-RU" b="1" dirty="0">
              <a:solidFill>
                <a:srgbClr val="0000FF"/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6182" y="1571612"/>
            <a:ext cx="514353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Педагогический стаж: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30 лет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Квалификационная категория: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вторая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Награды: </a:t>
            </a:r>
          </a:p>
          <a:p>
            <a:pPr marL="342900" indent="-3429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* Почетная грамота за вклад в воспитании подрастающего поколения (1991)</a:t>
            </a:r>
          </a:p>
          <a:p>
            <a:pPr marL="342900" indent="-3429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* Грамота за достигнутые творческие успехи в деле обучения и воспитания подрастающего поколения (2006)</a:t>
            </a:r>
          </a:p>
          <a:p>
            <a:pPr marL="342900" indent="-3429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*  Благодарственное письмо за безупречный труд по социально – экономической защите членов профсоюза (2005)</a:t>
            </a:r>
          </a:p>
          <a:p>
            <a:pPr marL="342900" indent="-3429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* Победитель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Международного конкурса «Самый интеллектуальный педагог - 2016», награждена медалью «Алтын Канат»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фото\126 фоны для презентаций\шаблоны\темы для PowerPoint\Еще фоны\Backgrounds_1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87154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0066"/>
                </a:solidFill>
                <a:latin typeface="Monotype Corsiva" pitchFamily="66" charset="0"/>
              </a:rPr>
              <a:t>Учитель начальных классов </a:t>
            </a:r>
          </a:p>
          <a:p>
            <a:pPr algn="ctr"/>
            <a:r>
              <a:rPr lang="ru-RU" sz="3600" b="1" i="1" dirty="0" smtClean="0">
                <a:solidFill>
                  <a:srgbClr val="FF0066"/>
                </a:solidFill>
                <a:latin typeface="Monotype Corsiva" pitchFamily="66" charset="0"/>
              </a:rPr>
              <a:t>Зареченской средней </a:t>
            </a:r>
            <a:r>
              <a:rPr lang="ru-RU" sz="3600" b="1" i="1" dirty="0" smtClean="0">
                <a:solidFill>
                  <a:srgbClr val="FF0066"/>
                </a:solidFill>
                <a:latin typeface="Monotype Corsiva" pitchFamily="66" charset="0"/>
              </a:rPr>
              <a:t>школы </a:t>
            </a:r>
          </a:p>
          <a:p>
            <a:pPr algn="r"/>
            <a:r>
              <a:rPr lang="ru-RU" sz="3600" b="1" i="1" dirty="0" smtClean="0">
                <a:solidFill>
                  <a:srgbClr val="FF0066"/>
                </a:solidFill>
                <a:latin typeface="Monotype Corsiva" pitchFamily="66" charset="0"/>
              </a:rPr>
              <a:t>               Галкина Анна Даниловна</a:t>
            </a:r>
            <a:endParaRPr lang="ru-RU" sz="3600" b="1" i="1" dirty="0" smtClean="0">
              <a:solidFill>
                <a:srgbClr val="FF0066"/>
              </a:solidFill>
              <a:latin typeface="Monotype Corsiva" pitchFamily="66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500174"/>
            <a:ext cx="3357586" cy="507064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3786182" y="1714488"/>
            <a:ext cx="478634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Педагогический стаж: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40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лет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Квалификационная категория: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первая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Награды: </a:t>
            </a:r>
          </a:p>
          <a:p>
            <a:pPr marL="342900" indent="-3429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* Грамота за достигнутые творческие успехи в деле обучения и воспитания подрастающего поколения 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2002 г.)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*  Благодарственное письмо за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добросовестную работу в организации воспитательного процесса учащихся (2003 г.)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Благодарственное письмо от руководителя ГУ «Отдела образования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Есильского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района» за вклад в педагогическую деятельность (2014 г.)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161</Words>
  <PresentationFormat>Экран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ES</dc:creator>
  <cp:lastModifiedBy>ES</cp:lastModifiedBy>
  <cp:revision>4</cp:revision>
  <dcterms:created xsi:type="dcterms:W3CDTF">2016-09-28T09:55:24Z</dcterms:created>
  <dcterms:modified xsi:type="dcterms:W3CDTF">2016-09-28T10:33:56Z</dcterms:modified>
</cp:coreProperties>
</file>